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04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47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16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3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39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2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1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7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91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4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7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32B1-DF83-4C6F-97DC-5B598BFB061D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D5709-9A66-4CD2-9261-2D9A0F5CB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2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0"/>
            <a:ext cx="120777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Dimbo" panose="020B0603010101010101" pitchFamily="34" charset="0"/>
              </a:rPr>
              <a:t>Why are these not good examples of verb conjugation?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en-US" sz="4800" dirty="0" smtClean="0">
                <a:latin typeface="Dimbo" panose="020B0603010101010101" pitchFamily="34" charset="0"/>
              </a:rPr>
              <a:t>We walks to school every day.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en-US" sz="4800" dirty="0" smtClean="0">
                <a:latin typeface="Dimbo" panose="020B0603010101010101" pitchFamily="34" charset="0"/>
              </a:rPr>
              <a:t>You to speak French in class.</a:t>
            </a:r>
          </a:p>
          <a:p>
            <a:pPr marL="914400" indent="-914400">
              <a:lnSpc>
                <a:spcPct val="150000"/>
              </a:lnSpc>
              <a:buAutoNum type="arabicPeriod"/>
            </a:pPr>
            <a:r>
              <a:rPr lang="en-US" sz="4800" dirty="0" smtClean="0">
                <a:latin typeface="Dimbo" panose="020B0603010101010101" pitchFamily="34" charset="0"/>
              </a:rPr>
              <a:t>I is studying for my test.</a:t>
            </a:r>
            <a:endParaRPr lang="en-US" sz="4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93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0"/>
            <a:ext cx="1207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Dimbo" panose="020B0603010101010101" pitchFamily="34" charset="0"/>
              </a:rPr>
              <a:t>How do we conjugate most –ER verbs?</a:t>
            </a:r>
            <a:endParaRPr lang="en-US" sz="4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5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0"/>
            <a:ext cx="1207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Dimbo" panose="020B0603010101010101" pitchFamily="34" charset="0"/>
              </a:rPr>
              <a:t>Quelle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est</a:t>
            </a:r>
            <a:r>
              <a:rPr lang="en-US" sz="4800" dirty="0" smtClean="0">
                <a:latin typeface="Dimbo" panose="020B0603010101010101" pitchFamily="34" charset="0"/>
              </a:rPr>
              <a:t> la difference entre la gauche et la </a:t>
            </a:r>
            <a:r>
              <a:rPr lang="en-US" sz="4800" dirty="0" err="1" smtClean="0">
                <a:latin typeface="Dimbo" panose="020B0603010101010101" pitchFamily="34" charset="0"/>
              </a:rPr>
              <a:t>droite</a:t>
            </a:r>
            <a:r>
              <a:rPr lang="en-US" sz="4800" dirty="0" smtClean="0">
                <a:latin typeface="Dimbo" panose="020B0603010101010101" pitchFamily="34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605643"/>
            <a:ext cx="58946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Dimbo" panose="020B0603010101010101" pitchFamily="34" charset="0"/>
              </a:rPr>
              <a:t>J’aime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parler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français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smtClean="0">
                <a:latin typeface="Dimbo" panose="020B0603010101010101" pitchFamily="34" charset="0"/>
              </a:rPr>
              <a:t>Nous </a:t>
            </a:r>
            <a:r>
              <a:rPr lang="en-US" sz="4800" dirty="0" err="1" smtClean="0">
                <a:latin typeface="Dimbo" panose="020B0603010101010101" pitchFamily="34" charset="0"/>
              </a:rPr>
              <a:t>aimons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danser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err="1" smtClean="0">
                <a:latin typeface="Dimbo" panose="020B0603010101010101" pitchFamily="34" charset="0"/>
              </a:rPr>
              <a:t>Vous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adorez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nager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smtClean="0">
                <a:latin typeface="Dimbo" panose="020B0603010101010101" pitchFamily="34" charset="0"/>
              </a:rPr>
              <a:t>Elle </a:t>
            </a:r>
            <a:r>
              <a:rPr lang="en-US" sz="4800" dirty="0" err="1" smtClean="0">
                <a:latin typeface="Dimbo" panose="020B0603010101010101" pitchFamily="34" charset="0"/>
              </a:rPr>
              <a:t>aime</a:t>
            </a:r>
            <a:r>
              <a:rPr lang="en-US" sz="4800" dirty="0" smtClean="0">
                <a:latin typeface="Dimbo" panose="020B0603010101010101" pitchFamily="34" charset="0"/>
              </a:rPr>
              <a:t> manger de la glace.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7470" y="1605643"/>
            <a:ext cx="46645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Dimbo" panose="020B0603010101010101" pitchFamily="34" charset="0"/>
              </a:rPr>
              <a:t>Je </a:t>
            </a:r>
            <a:r>
              <a:rPr lang="en-US" sz="4800" dirty="0" err="1" smtClean="0">
                <a:latin typeface="Dimbo" panose="020B0603010101010101" pitchFamily="34" charset="0"/>
              </a:rPr>
              <a:t>parle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français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smtClean="0">
                <a:latin typeface="Dimbo" panose="020B0603010101010101" pitchFamily="34" charset="0"/>
              </a:rPr>
              <a:t>Nous </a:t>
            </a:r>
            <a:r>
              <a:rPr lang="en-US" sz="4800" dirty="0" err="1" smtClean="0">
                <a:latin typeface="Dimbo" panose="020B0603010101010101" pitchFamily="34" charset="0"/>
              </a:rPr>
              <a:t>dansons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err="1" smtClean="0">
                <a:latin typeface="Dimbo" panose="020B0603010101010101" pitchFamily="34" charset="0"/>
              </a:rPr>
              <a:t>Vous</a:t>
            </a:r>
            <a:r>
              <a:rPr lang="en-US" sz="4800" dirty="0" smtClean="0">
                <a:latin typeface="Dimbo" panose="020B0603010101010101" pitchFamily="34" charset="0"/>
              </a:rPr>
              <a:t> </a:t>
            </a:r>
            <a:r>
              <a:rPr lang="en-US" sz="4800" dirty="0" err="1" smtClean="0">
                <a:latin typeface="Dimbo" panose="020B0603010101010101" pitchFamily="34" charset="0"/>
              </a:rPr>
              <a:t>nagez</a:t>
            </a:r>
            <a:r>
              <a:rPr lang="en-US" sz="4800" dirty="0" smtClean="0">
                <a:latin typeface="Dimbo" panose="020B0603010101010101" pitchFamily="34" charset="0"/>
              </a:rPr>
              <a:t>.</a:t>
            </a:r>
          </a:p>
          <a:p>
            <a:endParaRPr lang="en-US" sz="4800" dirty="0">
              <a:latin typeface="Dimbo" panose="020B0603010101010101" pitchFamily="34" charset="0"/>
            </a:endParaRPr>
          </a:p>
          <a:p>
            <a:r>
              <a:rPr lang="en-US" sz="4800" dirty="0" smtClean="0">
                <a:latin typeface="Dimbo" panose="020B0603010101010101" pitchFamily="34" charset="0"/>
              </a:rPr>
              <a:t>Elle mange de la glace.</a:t>
            </a:r>
          </a:p>
        </p:txBody>
      </p:sp>
    </p:spTree>
    <p:extLst>
      <p:ext uri="{BB962C8B-B14F-4D97-AF65-F5344CB8AC3E}">
        <p14:creationId xmlns:p14="http://schemas.microsoft.com/office/powerpoint/2010/main" val="268670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2014-12-08T12:17:46Z</dcterms:created>
  <dcterms:modified xsi:type="dcterms:W3CDTF">2014-12-08T12:17:58Z</dcterms:modified>
</cp:coreProperties>
</file>